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99" r:id="rId7"/>
    <p:sldId id="261" r:id="rId8"/>
    <p:sldId id="296" r:id="rId9"/>
    <p:sldId id="297" r:id="rId10"/>
    <p:sldId id="298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Roboto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28" autoAdjust="0"/>
    <p:restoredTop sz="94660"/>
  </p:normalViewPr>
  <p:slideViewPr>
    <p:cSldViewPr snapToGrid="0">
      <p:cViewPr>
        <p:scale>
          <a:sx n="87" d="100"/>
          <a:sy n="87" d="100"/>
        </p:scale>
        <p:origin x="-365" y="5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53370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7" name="Google Shape;14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6" name="Google Shape;52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28" name="Google Shape;528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10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09ec140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ga09ec140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09ec1404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ga09ec1404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09ec1404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a09ec1404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09ec1404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ga09ec1404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09ec1404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a09ec1404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09ec1404d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a09ec1404d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4" name="Google Shape;51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16" name="Google Shape;516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8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gi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0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8.x/controllers#resource-controller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8.x/eloquent#inserting-and-updating-model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title"/>
          </p:nvPr>
        </p:nvSpPr>
        <p:spPr>
          <a:xfrm>
            <a:off x="998700" y="341917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dirty="0" err="1"/>
              <a:t>Laravel</a:t>
            </a:r>
            <a:r>
              <a:rPr lang="en-US" sz="7000" dirty="0"/>
              <a:t> </a:t>
            </a:r>
            <a:endParaRPr sz="7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dirty="0" smtClean="0"/>
              <a:t>Resource</a:t>
            </a:r>
            <a:br>
              <a:rPr lang="en-US" sz="7000" dirty="0" smtClean="0"/>
            </a:br>
            <a:r>
              <a:rPr lang="en-US" sz="7000" dirty="0" smtClean="0"/>
              <a:t>controllers</a:t>
            </a:r>
            <a:endParaRPr sz="7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0" dirty="0"/>
          </a:p>
        </p:txBody>
      </p:sp>
      <p:sp>
        <p:nvSpPr>
          <p:cNvPr id="150" name="Google Shape;150;p15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 dirty="0" err="1">
                <a:solidFill>
                  <a:srgbClr val="787CB5"/>
                </a:solidFill>
              </a:rPr>
              <a:t>Милена</a:t>
            </a:r>
            <a:r>
              <a:rPr lang="en-US" dirty="0">
                <a:solidFill>
                  <a:srgbClr val="787CB5"/>
                </a:solidFill>
              </a:rPr>
              <a:t> </a:t>
            </a:r>
            <a:r>
              <a:rPr lang="en-US" dirty="0" err="1" smtClean="0">
                <a:solidFill>
                  <a:srgbClr val="787CB5"/>
                </a:solidFill>
              </a:rPr>
              <a:t>Томова</a:t>
            </a:r>
            <a:endParaRPr lang="en-US" dirty="0" smtClean="0">
              <a:solidFill>
                <a:srgbClr val="787CB5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bg-BG" dirty="0" smtClean="0">
                <a:solidFill>
                  <a:srgbClr val="787CB5"/>
                </a:solidFill>
              </a:rPr>
              <a:t>Борислав Кръстев</a:t>
            </a:r>
            <a:endParaRPr dirty="0">
              <a:solidFill>
                <a:srgbClr val="787CB5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 dirty="0">
                <a:solidFill>
                  <a:srgbClr val="787CB5"/>
                </a:solidFill>
              </a:rPr>
              <a:t>Vratsa Software</a:t>
            </a:r>
            <a:endParaRPr dirty="0">
              <a:solidFill>
                <a:srgbClr val="787CB5"/>
              </a:solidFill>
            </a:endParaRPr>
          </a:p>
        </p:txBody>
      </p:sp>
      <p:sp>
        <p:nvSpPr>
          <p:cNvPr id="152" name="Google Shape;152;p15"/>
          <p:cNvSpPr txBox="1"/>
          <p:nvPr/>
        </p:nvSpPr>
        <p:spPr>
          <a:xfrm>
            <a:off x="613350" y="39277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8" b="1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PHP </a:t>
            </a:r>
            <a:r>
              <a:rPr lang="en-US" sz="3598" b="1" dirty="0" err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WebDevelopment</a:t>
            </a:r>
            <a:r>
              <a:rPr lang="en-US" sz="3598" b="1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598" b="1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2021</a:t>
            </a:r>
            <a:endParaRPr sz="3598" b="1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7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www.fb.com/VratsaSoftware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531" name="Google Shape;531;p5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532" name="Google Shape;532;p57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57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57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11004634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971550" indent="-514350">
              <a:lnSpc>
                <a:spcPct val="115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800" dirty="0" smtClean="0"/>
              <a:t>Create resource controller /and Model/</a:t>
            </a:r>
          </a:p>
          <a:p>
            <a:pPr marL="971550" indent="-514350">
              <a:lnSpc>
                <a:spcPct val="115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800" dirty="0" smtClean="0"/>
              <a:t>Define resource routes</a:t>
            </a:r>
          </a:p>
          <a:p>
            <a:pPr marL="971550" indent="-514350">
              <a:lnSpc>
                <a:spcPct val="115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800" dirty="0" smtClean="0"/>
              <a:t>Define resource methods</a:t>
            </a:r>
          </a:p>
          <a:p>
            <a:pPr marL="971550" indent="-514350">
              <a:lnSpc>
                <a:spcPct val="115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800" dirty="0" smtClean="0"/>
              <a:t>Create views to manage a resource</a:t>
            </a:r>
          </a:p>
          <a:p>
            <a:pPr marL="971550" indent="-514350">
              <a:lnSpc>
                <a:spcPct val="115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800" dirty="0" smtClean="0"/>
              <a:t>Method spoofing for not HTML supported actions</a:t>
            </a:r>
            <a:endParaRPr sz="2800" dirty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609600" marR="0" lvl="0" indent="-1524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6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 dirty="0" smtClean="0">
                <a:solidFill>
                  <a:srgbClr val="FFFFFF"/>
                </a:solidFill>
              </a:rPr>
              <a:t>Checklist</a:t>
            </a:r>
            <a:endParaRPr sz="1900" dirty="0"/>
          </a:p>
        </p:txBody>
      </p:sp>
      <p:sp>
        <p:nvSpPr>
          <p:cNvPr id="159" name="Google Shape;159;p1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5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 dirty="0" smtClean="0"/>
              <a:t>Make CRUD for the </a:t>
            </a:r>
            <a:r>
              <a:rPr lang="en-US" sz="2400" dirty="0" smtClean="0"/>
              <a:t>Blog`s categories.</a:t>
            </a:r>
            <a:endParaRPr sz="2400" dirty="0"/>
          </a:p>
          <a:p>
            <a:pPr marL="609600" marR="0" lvl="0" indent="-1524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 dirty="0"/>
          </a:p>
        </p:txBody>
      </p:sp>
      <p:sp>
        <p:nvSpPr>
          <p:cNvPr id="165" name="Google Shape;165;p17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Task 1</a:t>
            </a:r>
            <a:endParaRPr sz="1900"/>
          </a:p>
        </p:txBody>
      </p:sp>
      <p:sp>
        <p:nvSpPr>
          <p:cNvPr id="166" name="Google Shape;166;p1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>
            <a:spLocks noGrp="1"/>
          </p:cNvSpPr>
          <p:nvPr>
            <p:ph type="title" idx="4294967295"/>
          </p:nvPr>
        </p:nvSpPr>
        <p:spPr>
          <a:xfrm>
            <a:off x="4302600" y="1890346"/>
            <a:ext cx="3586800" cy="928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000" b="1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Resource controllers</a:t>
            </a:r>
            <a:endParaRPr sz="40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>
            <a:spLocks noGrp="1"/>
          </p:cNvSpPr>
          <p:nvPr>
            <p:ph type="body" idx="1"/>
          </p:nvPr>
        </p:nvSpPr>
        <p:spPr>
          <a:xfrm>
            <a:off x="196778" y="1371600"/>
            <a:ext cx="110544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 smtClean="0">
                <a:hlinkClick r:id="rId3"/>
              </a:rPr>
              <a:t>Start from here</a:t>
            </a:r>
            <a:endParaRPr sz="2600" dirty="0"/>
          </a:p>
        </p:txBody>
      </p:sp>
      <p:sp>
        <p:nvSpPr>
          <p:cNvPr id="177" name="Google Shape;177;p19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 dirty="0">
                <a:solidFill>
                  <a:srgbClr val="FFFFFF"/>
                </a:solidFill>
              </a:rPr>
              <a:t>	</a:t>
            </a:r>
            <a:r>
              <a:rPr lang="en-US" sz="4800" b="1" dirty="0" smtClean="0">
                <a:solidFill>
                  <a:srgbClr val="FFFFFF"/>
                </a:solidFill>
              </a:rPr>
              <a:t>Resource Controllers</a:t>
            </a:r>
            <a:endParaRPr sz="48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862" y="2016536"/>
            <a:ext cx="9182229" cy="4487341"/>
          </a:xfrm>
          <a:prstGeom prst="rect">
            <a:avLst/>
          </a:prstGeom>
        </p:spPr>
      </p:pic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>
            <a:spLocks noGrp="1"/>
          </p:cNvSpPr>
          <p:nvPr>
            <p:ph type="title" idx="4294967295"/>
          </p:nvPr>
        </p:nvSpPr>
        <p:spPr>
          <a:xfrm>
            <a:off x="4302600" y="2347546"/>
            <a:ext cx="3586800" cy="1019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000" b="1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CRUD</a:t>
            </a:r>
            <a:endParaRPr sz="40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229527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>
            <a:spLocks noGrp="1"/>
          </p:cNvSpPr>
          <p:nvPr>
            <p:ph type="body" idx="1"/>
          </p:nvPr>
        </p:nvSpPr>
        <p:spPr>
          <a:xfrm>
            <a:off x="196778" y="1371600"/>
            <a:ext cx="110544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smtClean="0">
                <a:hlinkClick r:id="rId3"/>
              </a:rPr>
              <a:t>Start from here</a:t>
            </a:r>
            <a:endParaRPr lang="en-US" sz="2200" dirty="0" smtClean="0"/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/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</p:txBody>
      </p:sp>
      <p:sp>
        <p:nvSpPr>
          <p:cNvPr id="184" name="Google Shape;184;p20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 dirty="0">
                <a:solidFill>
                  <a:srgbClr val="FFFFFF"/>
                </a:solidFill>
              </a:rPr>
              <a:t>	</a:t>
            </a:r>
            <a:r>
              <a:rPr lang="en-US" sz="4800" b="1" dirty="0" smtClean="0">
                <a:solidFill>
                  <a:srgbClr val="FFFFFF"/>
                </a:solidFill>
              </a:rPr>
              <a:t>CRUD</a:t>
            </a:r>
            <a:endParaRPr sz="48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831" y="1271368"/>
            <a:ext cx="6959785" cy="5358793"/>
          </a:xfrm>
          <a:prstGeom prst="rect">
            <a:avLst/>
          </a:prstGeom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152</Words>
  <Application>Microsoft Office PowerPoint</Application>
  <PresentationFormat>По избор</PresentationFormat>
  <Paragraphs>45</Paragraphs>
  <Slides>10</Slides>
  <Notes>10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10</vt:i4>
      </vt:variant>
    </vt:vector>
  </HeadingPairs>
  <TitlesOfParts>
    <vt:vector size="16" baseType="lpstr">
      <vt:lpstr>Arial</vt:lpstr>
      <vt:lpstr>Wingdings</vt:lpstr>
      <vt:lpstr>Noto Sans Symbols</vt:lpstr>
      <vt:lpstr>Calibri</vt:lpstr>
      <vt:lpstr>Roboto</vt:lpstr>
      <vt:lpstr>1_SoftUni3_1</vt:lpstr>
      <vt:lpstr>Laravel  Resource controllers </vt:lpstr>
      <vt:lpstr>Презентация на PowerPoint</vt:lpstr>
      <vt:lpstr>Презентация на PowerPoint</vt:lpstr>
      <vt:lpstr>Resource controllers</vt:lpstr>
      <vt:lpstr>Презентация на PowerPoint</vt:lpstr>
      <vt:lpstr>CRUD</vt:lpstr>
      <vt:lpstr>Презентация на PowerPoint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Laravel  models migrations</dc:title>
  <dc:creator>Milena</dc:creator>
  <cp:lastModifiedBy>Ariel</cp:lastModifiedBy>
  <cp:revision>8</cp:revision>
  <dcterms:modified xsi:type="dcterms:W3CDTF">2021-10-20T06:28:21Z</dcterms:modified>
</cp:coreProperties>
</file>